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CAA"/>
    <a:srgbClr val="A6EA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D9E9-D7AB-4D73-814E-32B39E7C13B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5400-4623-4918-BF7F-ACAC8BA94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fon_18_rubashki_-_Fon_dlya_konkursov.mp3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fon_18_rubashki_-_Fon_dlya_konkursov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Detskaya_pesnya_-_My_edem_v_dalekie_kraya_(xMuzic.me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fon_18_rubashki_-_Fon_dlya_konkursov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zvonok_-_budilnik_(iPleer.f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zvonok_-_budilnik_(iPleer.fm)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zvonok_-_budilnik_(iPleer.fm)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zvonok_-_budilnik_(iPleer.fm)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zvonok_-_budilnik_(iPleer.fm)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fon_18_rubashki_-_Fon_dlya_konkursov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763688" y="188640"/>
            <a:ext cx="5688632" cy="3384376"/>
          </a:xfrm>
          <a:prstGeom prst="ellipse">
            <a:avLst/>
          </a:prstGeom>
          <a:solidFill>
            <a:srgbClr val="A6E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xn--g1arj2c.xn--p1ai/rki/rossija/img/mihalkov_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0651"/>
            <a:ext cx="2016224" cy="3192356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miniskazka.ru/basny_michalkov/aisty_i_lyagushki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4434031" cy="5489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6221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«Аист и лягушка»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58885" y="0"/>
            <a:ext cx="5855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«Хочу бодаться»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http://td-tetris.ru/piarwzy/knigu_n_m_kasevich_doglyad_za_hvorimi_2701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122949" cy="4392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5085184"/>
            <a:ext cx="7128792" cy="504056"/>
          </a:xfrm>
          <a:prstGeom prst="rect">
            <a:avLst/>
          </a:prstGeom>
          <a:solidFill>
            <a:srgbClr val="F0FCAA"/>
          </a:solidFill>
          <a:ln>
            <a:solidFill>
              <a:srgbClr val="F0F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loveread.me/img/photo_books/52635/i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608512" cy="4098433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41321" y="188640"/>
            <a:ext cx="5281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«Волшебное слово»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3" name="Picture 3" descr="D:\!!!!!1ФОТО СРЕДНЯЯ ГРУППА\2016-09-29 фото дети ПД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2441509"/>
            <a:ext cx="3312368" cy="4416491"/>
          </a:xfrm>
          <a:prstGeom prst="rect">
            <a:avLst/>
          </a:prstGeom>
          <a:noFill/>
        </p:spPr>
      </p:pic>
      <p:pic>
        <p:nvPicPr>
          <p:cNvPr id="25604" name="Picture 4" descr="D:\!!!!!1ФОТО СРЕДНЯЯ ГРУППА\2016-09-29 фото дети ПДД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56592" y="332656"/>
            <a:ext cx="3435846" cy="4581128"/>
          </a:xfrm>
          <a:prstGeom prst="rect">
            <a:avLst/>
          </a:prstGeom>
          <a:noFill/>
        </p:spPr>
      </p:pic>
      <p:pic>
        <p:nvPicPr>
          <p:cNvPr id="25605" name="Picture 5" descr="D:\!!!!!1ФОТО СРЕДНЯЯ ГРУППА\2016-09-29 фото дети ПДД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-315416"/>
            <a:ext cx="3510390" cy="4680520"/>
          </a:xfrm>
          <a:prstGeom prst="rect">
            <a:avLst/>
          </a:prstGeom>
          <a:noFill/>
        </p:spPr>
      </p:pic>
      <p:pic>
        <p:nvPicPr>
          <p:cNvPr id="25606" name="Picture 6" descr="D:\!!!!!1ФОТО СРЕДНЯЯ ГРУППА\2016-09-29 фото дети ПДД\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321496"/>
            <a:ext cx="3402378" cy="45365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517232"/>
            <a:ext cx="12373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зайчиха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339" y="3212976"/>
            <a:ext cx="71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заяц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5755" y="2564904"/>
            <a:ext cx="86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кабан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45294" y="5301208"/>
            <a:ext cx="1177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медведь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loveread.me/img/photo_books/62248/i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3992082" cy="4797152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4820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«Друзья в походе»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9" name="Picture 3" descr="D:\!!!!!1ФОТО СРЕДНЯЯ ГРУППА\2016-09-29 фото дети ПДД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2852936"/>
            <a:ext cx="3456384" cy="4608512"/>
          </a:xfrm>
          <a:prstGeom prst="rect">
            <a:avLst/>
          </a:prstGeom>
          <a:noFill/>
        </p:spPr>
      </p:pic>
      <p:pic>
        <p:nvPicPr>
          <p:cNvPr id="24580" name="Picture 4" descr="D:\!!!!!1ФОТО СРЕДНЯЯ ГРУППА\2016-09-29 фото дети ПДД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404664"/>
            <a:ext cx="3600400" cy="4800533"/>
          </a:xfrm>
          <a:prstGeom prst="rect">
            <a:avLst/>
          </a:prstGeom>
          <a:noFill/>
        </p:spPr>
      </p:pic>
      <p:pic>
        <p:nvPicPr>
          <p:cNvPr id="24581" name="Picture 5" descr="D:\!!!!!1ФОТО СРЕДНЯЯ ГРУППА\2016-09-29 фото дети ПДД\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08920"/>
            <a:ext cx="2862318" cy="38164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94197" y="3212976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4995" y="5877272"/>
            <a:ext cx="86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кабан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4049" y="551723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бобер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60" name="Picture 16" descr="C:\Users\admin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6096000" cy="39624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5536" y="4005064"/>
            <a:ext cx="18115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8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" name="fon_18_rubashki_-_Fon_dlya_konkursov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11760" y="548680"/>
            <a:ext cx="455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«Продолжи»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61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60" name="Picture 16" descr="C:\Users\admin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5718511" cy="3717032"/>
          </a:xfrm>
          <a:prstGeom prst="rect">
            <a:avLst/>
          </a:prstGeom>
          <a:noFill/>
        </p:spPr>
      </p:pic>
      <p:pic>
        <p:nvPicPr>
          <p:cNvPr id="23" name="fon_18_rubashki_-_Fon_dlya_konkursov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0"/>
            <a:ext cx="5130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Мультфильмы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http://static.wixstatic.com/media/73c1c7_0afa0948ee2f4e21adb1758dfc61a4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2524">
            <a:off x="323528" y="1388773"/>
            <a:ext cx="2681536" cy="1787691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2" name="Picture 4" descr="http://img.zugr.ru/shel-tramvai-desyatyi-nomer-3-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33491">
            <a:off x="4511399" y="1285244"/>
            <a:ext cx="4281766" cy="2115397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arhcity.ru/data/124/kompanija_kakaja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260648"/>
            <a:ext cx="9114879" cy="6597352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4644008" y="620688"/>
            <a:ext cx="2808312" cy="1584176"/>
          </a:xfrm>
          <a:prstGeom prst="cloud">
            <a:avLst/>
          </a:prstGeom>
          <a:solidFill>
            <a:srgbClr val="A6E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Detskaya_pesnya_-_My_edem_v_dalekie_kraya_(xMuz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www.kidslibrary.ru/sites/default/files/untitled0-3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6036">
            <a:off x="694964" y="443481"/>
            <a:ext cx="1907821" cy="2808312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60" name="Picture 16" descr="C:\Users\admin\Pictures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895600"/>
            <a:ext cx="6096000" cy="3962400"/>
          </a:xfrm>
          <a:prstGeom prst="rect">
            <a:avLst/>
          </a:prstGeom>
          <a:noFill/>
        </p:spPr>
      </p:pic>
      <p:pic>
        <p:nvPicPr>
          <p:cNvPr id="6162" name="Picture 18" descr="https://s4-goods.ozstatic.by/480/217/514/10/10514217_0_Luchshie_stihi_Sergey_Mihal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091">
            <a:off x="6329770" y="749565"/>
            <a:ext cx="2392306" cy="2651472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64" name="Picture 2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2656"/>
            <a:ext cx="1872208" cy="1862848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95536" y="4005064"/>
            <a:ext cx="18115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8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" name="fon_18_rubashki_-_Fon_dlya_konkursov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61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468560" y="-171400"/>
            <a:ext cx="10225136" cy="7344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admin\Downloads\0476532625a8f5e41e43de58100904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191068" cy="6170605"/>
          </a:xfrm>
          <a:prstGeom prst="roundRect">
            <a:avLst/>
          </a:prstGeom>
          <a:noFill/>
        </p:spPr>
      </p:pic>
      <p:pic>
        <p:nvPicPr>
          <p:cNvPr id="8" name="zvonok_-_budilnik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116632" y="6553200"/>
            <a:ext cx="304800" cy="304800"/>
          </a:xfrm>
          <a:prstGeom prst="rect">
            <a:avLst/>
          </a:prstGeom>
        </p:spPr>
      </p:pic>
      <p:pic>
        <p:nvPicPr>
          <p:cNvPr id="9" name="zvonok_-_budilni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468560" y="-171400"/>
            <a:ext cx="10225136" cy="7344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zvonok_-_budilnik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6553200"/>
            <a:ext cx="304800" cy="304800"/>
          </a:xfrm>
          <a:prstGeom prst="rect">
            <a:avLst/>
          </a:prstGeom>
        </p:spPr>
      </p:pic>
      <p:pic>
        <p:nvPicPr>
          <p:cNvPr id="9" name="zvonok_-_budilni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  <p:pic>
        <p:nvPicPr>
          <p:cNvPr id="8194" name="Picture 2" descr="C:\Users\admin\Downloads\scrn_big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7914456" cy="574787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468560" y="-171400"/>
            <a:ext cx="10225136" cy="7344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zvonok_-_budilnik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6553200"/>
            <a:ext cx="304800" cy="304800"/>
          </a:xfrm>
          <a:prstGeom prst="rect">
            <a:avLst/>
          </a:prstGeom>
        </p:spPr>
      </p:pic>
      <p:pic>
        <p:nvPicPr>
          <p:cNvPr id="9" name="zvonok_-_budilni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  <p:pic>
        <p:nvPicPr>
          <p:cNvPr id="9218" name="Picture 2" descr="C:\Users\admin\Downloads\s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8680"/>
            <a:ext cx="7620000" cy="544830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468560" y="-171400"/>
            <a:ext cx="10225136" cy="7344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zvonok_-_budilnik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6553200"/>
            <a:ext cx="304800" cy="304800"/>
          </a:xfrm>
          <a:prstGeom prst="rect">
            <a:avLst/>
          </a:prstGeom>
        </p:spPr>
      </p:pic>
      <p:pic>
        <p:nvPicPr>
          <p:cNvPr id="9" name="zvonok_-_budilni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  <p:pic>
        <p:nvPicPr>
          <p:cNvPr id="11266" name="Picture 2" descr="Картинки по запросу михалков стихи жадный бога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6672"/>
            <a:ext cx="7200800" cy="540060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468560" y="-171400"/>
            <a:ext cx="10225136" cy="7344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zvonok_-_budilnik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6553200"/>
            <a:ext cx="304800" cy="304800"/>
          </a:xfrm>
          <a:prstGeom prst="rect">
            <a:avLst/>
          </a:prstGeom>
        </p:spPr>
      </p:pic>
      <p:pic>
        <p:nvPicPr>
          <p:cNvPr id="9" name="zvonok_-_budilni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  <p:pic>
        <p:nvPicPr>
          <p:cNvPr id="10242" name="Picture 2" descr="http://foma.in.ua/images/mihalko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0"/>
            <a:ext cx="4762500" cy="6638925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60" name="Picture 16" descr="C:\Users\admin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95600"/>
            <a:ext cx="6096000" cy="39624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5536" y="4005064"/>
            <a:ext cx="18115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8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" name="fon_18_rubashki_-_Fon_dlya_konkursov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21506" name="Picture 2" descr="http://n1s2.parents.ru/62/50/ff/6250ff6ea3f7d1cc0d97e9d752304045/400x400_0xd42ee42d_1450438893143808306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68910">
            <a:off x="571693" y="580821"/>
            <a:ext cx="2376264" cy="2376264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http://kotlaslib.aonb.ru/news/2016/prazdnik-neposlushanija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0982">
            <a:off x="6410860" y="609182"/>
            <a:ext cx="2068552" cy="2664295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0" name="Picture 6" descr="http://cp14.nevsepic.com.ua/18/17252/thumbs/1384585920-s.mihalkov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88640"/>
            <a:ext cx="1512167" cy="1956744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61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</Words>
  <Application>Microsoft Office PowerPoint</Application>
  <PresentationFormat>Экран (4:3)</PresentationFormat>
  <Paragraphs>19</Paragraphs>
  <Slides>15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2017-07-05T13:19:37Z</dcterms:created>
  <dcterms:modified xsi:type="dcterms:W3CDTF">2017-07-05T15:02:40Z</dcterms:modified>
</cp:coreProperties>
</file>